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61" r:id="rId4"/>
    <p:sldId id="265" r:id="rId5"/>
    <p:sldId id="266" r:id="rId6"/>
    <p:sldId id="264" r:id="rId7"/>
    <p:sldId id="257" r:id="rId8"/>
    <p:sldId id="263" r:id="rId9"/>
    <p:sldId id="260" r:id="rId10"/>
    <p:sldId id="262" r:id="rId11"/>
    <p:sldId id="267"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858"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784CE9C-6545-40F1-82DF-60726138D014}" type="datetimeFigureOut">
              <a:rPr lang="en-US" smtClean="0"/>
              <a:pPr/>
              <a:t>9/19/2010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998A63-C8F9-4E39-9137-0F9B4633AAE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84CE9C-6545-40F1-82DF-60726138D014}" type="datetimeFigureOut">
              <a:rPr lang="en-US" smtClean="0"/>
              <a:pPr/>
              <a:t>9/19/2010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998A63-C8F9-4E39-9137-0F9B4633AAE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84CE9C-6545-40F1-82DF-60726138D014}" type="datetimeFigureOut">
              <a:rPr lang="en-US" smtClean="0"/>
              <a:pPr/>
              <a:t>9/19/2010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998A63-C8F9-4E39-9137-0F9B4633AAE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84CE9C-6545-40F1-82DF-60726138D014}" type="datetimeFigureOut">
              <a:rPr lang="en-US" smtClean="0"/>
              <a:pPr/>
              <a:t>9/19/2010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998A63-C8F9-4E39-9137-0F9B4633AAE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784CE9C-6545-40F1-82DF-60726138D014}" type="datetimeFigureOut">
              <a:rPr lang="en-US" smtClean="0"/>
              <a:pPr/>
              <a:t>9/19/2010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998A63-C8F9-4E39-9137-0F9B4633AAE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784CE9C-6545-40F1-82DF-60726138D014}" type="datetimeFigureOut">
              <a:rPr lang="en-US" smtClean="0"/>
              <a:pPr/>
              <a:t>9/19/2010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998A63-C8F9-4E39-9137-0F9B4633AAE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784CE9C-6545-40F1-82DF-60726138D014}" type="datetimeFigureOut">
              <a:rPr lang="en-US" smtClean="0"/>
              <a:pPr/>
              <a:t>9/19/2010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2998A63-C8F9-4E39-9137-0F9B4633AAE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784CE9C-6545-40F1-82DF-60726138D014}" type="datetimeFigureOut">
              <a:rPr lang="en-US" smtClean="0"/>
              <a:pPr/>
              <a:t>9/19/2010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2998A63-C8F9-4E39-9137-0F9B4633AAE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84CE9C-6545-40F1-82DF-60726138D014}" type="datetimeFigureOut">
              <a:rPr lang="en-US" smtClean="0"/>
              <a:pPr/>
              <a:t>9/19/2010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2998A63-C8F9-4E39-9137-0F9B4633AAE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84CE9C-6545-40F1-82DF-60726138D014}" type="datetimeFigureOut">
              <a:rPr lang="en-US" smtClean="0"/>
              <a:pPr/>
              <a:t>9/19/2010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998A63-C8F9-4E39-9137-0F9B4633AAE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84CE9C-6545-40F1-82DF-60726138D014}" type="datetimeFigureOut">
              <a:rPr lang="en-US" smtClean="0"/>
              <a:pPr/>
              <a:t>9/19/2010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998A63-C8F9-4E39-9137-0F9B4633AAE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84CE9C-6545-40F1-82DF-60726138D014}" type="datetimeFigureOut">
              <a:rPr lang="en-US" smtClean="0"/>
              <a:pPr/>
              <a:t>9/19/2010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998A63-C8F9-4E39-9137-0F9B4633AAE8}"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youtube.com/watch?v=ErJI6vzM2Mc" TargetMode="External"/><Relationship Id="rId2" Type="http://schemas.openxmlformats.org/officeDocument/2006/relationships/hyperlink" Target="http://www.youtube.com/watch?v=OU8WY8va5h8" TargetMode="External"/><Relationship Id="rId1" Type="http://schemas.openxmlformats.org/officeDocument/2006/relationships/slideLayout" Target="../slideLayouts/slideLayout2.xml"/><Relationship Id="rId5" Type="http://schemas.openxmlformats.org/officeDocument/2006/relationships/hyperlink" Target="http://www.youtube.com/watch?v=hBp9fs427vY&amp;NR=1" TargetMode="External"/><Relationship Id="rId4" Type="http://schemas.openxmlformats.org/officeDocument/2006/relationships/hyperlink" Target="http://www.youtube.com/watch?v=y8t-YIJs7h0&amp;feature=related"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Contemporary Jewish Issues</a:t>
            </a:r>
            <a:endParaRPr lang="en-US" dirty="0"/>
          </a:p>
        </p:txBody>
      </p:sp>
      <p:sp>
        <p:nvSpPr>
          <p:cNvPr id="3" name="Subtitle 2"/>
          <p:cNvSpPr>
            <a:spLocks noGrp="1"/>
          </p:cNvSpPr>
          <p:nvPr>
            <p:ph type="subTitle" idx="1"/>
          </p:nvPr>
        </p:nvSpPr>
        <p:spPr/>
        <p:txBody>
          <a:bodyPr/>
          <a:lstStyle/>
          <a:p>
            <a:r>
              <a:rPr lang="en-US" dirty="0" smtClean="0">
                <a:solidFill>
                  <a:schemeClr val="tx1"/>
                </a:solidFill>
              </a:rPr>
              <a:t>Judaism and Ecology:</a:t>
            </a:r>
          </a:p>
          <a:p>
            <a:r>
              <a:rPr lang="en-US" dirty="0" smtClean="0">
                <a:solidFill>
                  <a:schemeClr val="tx1"/>
                </a:solidFill>
              </a:rPr>
              <a:t>Man’s Role in Creation</a:t>
            </a:r>
          </a:p>
          <a:p>
            <a:r>
              <a:rPr lang="en-US" dirty="0" smtClean="0">
                <a:solidFill>
                  <a:schemeClr val="tx1"/>
                </a:solidFill>
              </a:rPr>
              <a:t>Mrs. Semadar Goldstein</a:t>
            </a:r>
            <a:endParaRPr lang="en-US" dirty="0">
              <a:solidFill>
                <a:schemeClr val="tx1"/>
              </a:solidFill>
            </a:endParaRPr>
          </a:p>
        </p:txBody>
      </p:sp>
      <p:pic>
        <p:nvPicPr>
          <p:cNvPr id="4" name="Picture 3" descr="jconnect logos better.png"/>
          <p:cNvPicPr>
            <a:picLocks noChangeAspect="1"/>
          </p:cNvPicPr>
          <p:nvPr/>
        </p:nvPicPr>
        <p:blipFill>
          <a:blip r:embed="rId2" cstate="print"/>
          <a:stretch>
            <a:fillRect/>
          </a:stretch>
        </p:blipFill>
        <p:spPr>
          <a:xfrm>
            <a:off x="2743200" y="685800"/>
            <a:ext cx="3981450" cy="1744087"/>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Content Placeholder 3" descr="moon.jpg"/>
          <p:cNvPicPr>
            <a:picLocks noGrp="1" noChangeAspect="1"/>
          </p:cNvPicPr>
          <p:nvPr>
            <p:ph idx="1"/>
          </p:nvPr>
        </p:nvPicPr>
        <p:blipFill>
          <a:blip r:embed="rId2" cstate="print"/>
          <a:srcRect l="-38029" r="-38029"/>
          <a:stretch>
            <a:fillRect/>
          </a:stretch>
        </p:blip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Multi-Media</a:t>
            </a:r>
            <a:endParaRPr lang="en-US" dirty="0"/>
          </a:p>
        </p:txBody>
      </p:sp>
      <p:sp>
        <p:nvSpPr>
          <p:cNvPr id="3" name="Content Placeholder 2"/>
          <p:cNvSpPr>
            <a:spLocks noGrp="1"/>
          </p:cNvSpPr>
          <p:nvPr>
            <p:ph idx="1"/>
          </p:nvPr>
        </p:nvSpPr>
        <p:spPr/>
        <p:txBody>
          <a:bodyPr>
            <a:normAutofit fontScale="55000" lnSpcReduction="20000"/>
          </a:bodyPr>
          <a:lstStyle/>
          <a:p>
            <a:pPr lvl="1"/>
            <a:r>
              <a:rPr lang="en-US" i="1" dirty="0" smtClean="0"/>
              <a:t>The Secret Life of Paper - </a:t>
            </a:r>
            <a:r>
              <a:rPr lang="en-US" dirty="0" smtClean="0"/>
              <a:t>Project Inform: </a:t>
            </a:r>
            <a:r>
              <a:rPr lang="en-US" u="sng" dirty="0" smtClean="0">
                <a:hlinkClick r:id="rId2"/>
              </a:rPr>
              <a:t>http://www.youtube.com/watch?v=OU8WY8va5h8</a:t>
            </a:r>
            <a:endParaRPr lang="en-US" dirty="0" smtClean="0"/>
          </a:p>
          <a:p>
            <a:r>
              <a:rPr lang="en-US" dirty="0" smtClean="0"/>
              <a:t> </a:t>
            </a:r>
          </a:p>
          <a:p>
            <a:r>
              <a:rPr lang="en-US" dirty="0" smtClean="0"/>
              <a:t>Paper is a great example of something that man “creates” from the creations of G-d, yet it involves cutting down trees and using huge quantities of water. The video highlights how we can be more responsible citizens of the planet. Additional video clips can be suggested for similar elemental topics.</a:t>
            </a:r>
          </a:p>
          <a:p>
            <a:r>
              <a:rPr lang="en-US" dirty="0" smtClean="0"/>
              <a:t> </a:t>
            </a:r>
          </a:p>
          <a:p>
            <a:pPr lvl="0"/>
            <a:r>
              <a:rPr lang="en-US" b="1" dirty="0" smtClean="0"/>
              <a:t>“</a:t>
            </a:r>
            <a:r>
              <a:rPr lang="en-US" b="1" dirty="0" err="1" smtClean="0"/>
              <a:t>Shmor</a:t>
            </a:r>
            <a:r>
              <a:rPr lang="en-US" b="1" dirty="0" smtClean="0"/>
              <a:t> al </a:t>
            </a:r>
            <a:r>
              <a:rPr lang="en-US" b="1" dirty="0" err="1" smtClean="0"/>
              <a:t>haolam</a:t>
            </a:r>
            <a:r>
              <a:rPr lang="en-US" b="1" dirty="0" smtClean="0"/>
              <a:t>, </a:t>
            </a:r>
            <a:r>
              <a:rPr lang="en-US" b="1" dirty="0" err="1" smtClean="0"/>
              <a:t>yeled</a:t>
            </a:r>
            <a:r>
              <a:rPr lang="en-US" dirty="0" smtClean="0"/>
              <a:t>” </a:t>
            </a:r>
            <a:r>
              <a:rPr lang="en-US" u="sng" dirty="0" smtClean="0">
                <a:hlinkClick r:id="rId3"/>
              </a:rPr>
              <a:t>http://www.youtube.com/watch?v=ErJI6vzM2Mc</a:t>
            </a:r>
            <a:r>
              <a:rPr lang="en-US" dirty="0" smtClean="0"/>
              <a:t>.</a:t>
            </a:r>
          </a:p>
          <a:p>
            <a:r>
              <a:rPr lang="en-US" dirty="0" smtClean="0"/>
              <a:t>A popular Israeli </a:t>
            </a:r>
            <a:r>
              <a:rPr lang="en-US" dirty="0" smtClean="0"/>
              <a:t>song.  With pictures. With words of the songs, David </a:t>
            </a:r>
            <a:r>
              <a:rPr lang="en-US" dirty="0" err="1" smtClean="0"/>
              <a:t>Daor</a:t>
            </a:r>
            <a:r>
              <a:rPr lang="en-US" dirty="0" smtClean="0"/>
              <a:t>:</a:t>
            </a:r>
          </a:p>
          <a:p>
            <a:r>
              <a:rPr lang="en-US" smtClean="0">
                <a:hlinkClick r:id="rId4"/>
              </a:rPr>
              <a:t>http</a:t>
            </a:r>
            <a:r>
              <a:rPr lang="en-US" smtClean="0">
                <a:hlinkClick r:id="rId4"/>
              </a:rPr>
              <a:t>://</a:t>
            </a:r>
            <a:r>
              <a:rPr lang="en-US" smtClean="0">
                <a:hlinkClick r:id="rId4"/>
              </a:rPr>
              <a:t>www.youtube.com/watch?v=y8t-YIJs7h0&amp;feature=related</a:t>
            </a:r>
            <a:endParaRPr lang="en-US" smtClean="0"/>
          </a:p>
          <a:p>
            <a:endParaRPr lang="en-US" dirty="0" smtClean="0"/>
          </a:p>
          <a:p>
            <a:pPr lvl="0"/>
            <a:r>
              <a:rPr lang="en-US" dirty="0" smtClean="0"/>
              <a:t>“</a:t>
            </a:r>
            <a:r>
              <a:rPr lang="en-US" b="1" dirty="0" smtClean="0"/>
              <a:t>Hashem gave you a gift,”</a:t>
            </a:r>
            <a:r>
              <a:rPr lang="en-US" dirty="0" smtClean="0"/>
              <a:t> </a:t>
            </a:r>
            <a:r>
              <a:rPr lang="en-US" u="sng" dirty="0" smtClean="0">
                <a:hlinkClick r:id="rId5"/>
              </a:rPr>
              <a:t>http://www.youtube.com/watch?v=hBp9fs427vY&amp;NR=1</a:t>
            </a:r>
            <a:endParaRPr lang="en-US" dirty="0" smtClean="0"/>
          </a:p>
          <a:p>
            <a:r>
              <a:rPr lang="en-US" dirty="0" smtClean="0"/>
              <a:t>This is a popular Israeli song about recognizing, appreciating and maintaining the beautiful world G-d gave us. Hebrew words are written across the screen, and the song references the </a:t>
            </a:r>
            <a:r>
              <a:rPr lang="en-US" dirty="0" err="1" smtClean="0"/>
              <a:t>Avot</a:t>
            </a:r>
            <a:r>
              <a:rPr lang="en-US" dirty="0" smtClean="0"/>
              <a:t> and the wonders of G-</a:t>
            </a:r>
            <a:r>
              <a:rPr lang="en-US" dirty="0" err="1" smtClean="0"/>
              <a:t>d’s</a:t>
            </a:r>
            <a:r>
              <a:rPr lang="en-US" dirty="0" smtClean="0"/>
              <a:t> world (we can add English subtitles for you). </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685800" y="1600200"/>
            <a:ext cx="8001000" cy="3970318"/>
          </a:xfrm>
          <a:prstGeom prst="rect">
            <a:avLst/>
          </a:prstGeom>
        </p:spPr>
        <p:txBody>
          <a:bodyPr>
            <a:spAutoFit/>
          </a:bodyPr>
          <a:lstStyle/>
          <a:p>
            <a:pPr>
              <a:buNone/>
            </a:pPr>
            <a:r>
              <a:rPr lang="en-US" sz="6000" dirty="0" smtClean="0"/>
              <a:t>Every act of creation begins with an act of destruction</a:t>
            </a:r>
          </a:p>
          <a:p>
            <a:pPr>
              <a:buNone/>
            </a:pPr>
            <a:r>
              <a:rPr lang="en-US" sz="6000" dirty="0" smtClean="0"/>
              <a:t>- Pablo Picasso</a:t>
            </a:r>
            <a:endParaRPr lang="en-US" sz="6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Content Placeholder 3" descr="cain-and-abel.jpg"/>
          <p:cNvPicPr>
            <a:picLocks noGrp="1" noChangeAspect="1"/>
          </p:cNvPicPr>
          <p:nvPr>
            <p:ph idx="1"/>
          </p:nvPr>
        </p:nvPicPr>
        <p:blipFill>
          <a:blip r:embed="rId2" cstate="print"/>
          <a:srcRect l="-61842" r="-61842"/>
          <a:stretch>
            <a:fillRect/>
          </a:stretch>
        </p:blipFill>
        <p:spPr>
          <a:xfrm>
            <a:off x="-512763" y="1066800"/>
            <a:ext cx="10113963" cy="5562600"/>
          </a:xfrm>
        </p:spPr>
      </p:pic>
      <p:sp>
        <p:nvSpPr>
          <p:cNvPr id="3" name="TextBox 2"/>
          <p:cNvSpPr txBox="1"/>
          <p:nvPr/>
        </p:nvSpPr>
        <p:spPr>
          <a:xfrm>
            <a:off x="1752600" y="0"/>
            <a:ext cx="6019800" cy="954107"/>
          </a:xfrm>
          <a:prstGeom prst="rect">
            <a:avLst/>
          </a:prstGeom>
          <a:noFill/>
        </p:spPr>
        <p:txBody>
          <a:bodyPr wrap="square" rtlCol="0">
            <a:spAutoFit/>
          </a:bodyPr>
          <a:lstStyle/>
          <a:p>
            <a:pPr algn="ctr"/>
            <a:r>
              <a:rPr lang="he-IL" sz="2800" dirty="0" smtClean="0"/>
              <a:t>ויקם קין אל הבל אחיו ויהרגהו</a:t>
            </a:r>
          </a:p>
          <a:p>
            <a:pPr algn="ctr"/>
            <a:r>
              <a:rPr lang="he-IL" sz="2800" dirty="0" smtClean="0"/>
              <a:t>בראשית ד:ח</a:t>
            </a:r>
            <a:endParaRPr lang="en-US" sz="2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ree.jpg"/>
          <p:cNvPicPr>
            <a:picLocks noChangeAspect="1"/>
          </p:cNvPicPr>
          <p:nvPr/>
        </p:nvPicPr>
        <p:blipFill>
          <a:blip r:embed="rId2" cstate="print"/>
          <a:stretch>
            <a:fillRect/>
          </a:stretch>
        </p:blipFill>
        <p:spPr>
          <a:xfrm>
            <a:off x="914400" y="564040"/>
            <a:ext cx="7848600" cy="6147728"/>
          </a:xfrm>
          <a:prstGeom prst="rect">
            <a:avLst/>
          </a:prstGeom>
        </p:spPr>
      </p:pic>
      <p:sp>
        <p:nvSpPr>
          <p:cNvPr id="6" name="Content Placeholder 2"/>
          <p:cNvSpPr>
            <a:spLocks noGrp="1"/>
          </p:cNvSpPr>
          <p:nvPr>
            <p:ph idx="1"/>
          </p:nvPr>
        </p:nvSpPr>
        <p:spPr>
          <a:xfrm>
            <a:off x="1066800" y="3962400"/>
            <a:ext cx="7086600" cy="2057400"/>
          </a:xfrm>
        </p:spPr>
        <p:txBody>
          <a:bodyPr>
            <a:noAutofit/>
          </a:bodyPr>
          <a:lstStyle/>
          <a:p>
            <a:r>
              <a:rPr lang="en-US" sz="4400" dirty="0" err="1" smtClean="0">
                <a:solidFill>
                  <a:schemeClr val="bg1"/>
                </a:solidFill>
              </a:rPr>
              <a:t>Shoftim</a:t>
            </a:r>
            <a:r>
              <a:rPr lang="en-US" sz="4400" dirty="0" smtClean="0">
                <a:solidFill>
                  <a:schemeClr val="bg1"/>
                </a:solidFill>
              </a:rPr>
              <a:t> 20:19</a:t>
            </a:r>
          </a:p>
          <a:p>
            <a:r>
              <a:rPr lang="he-IL" sz="4400" dirty="0" smtClean="0">
                <a:solidFill>
                  <a:schemeClr val="bg1"/>
                </a:solidFill>
              </a:rPr>
              <a:t>כי האדם הוא עץ השדה</a:t>
            </a:r>
            <a:endParaRPr lang="en-US" sz="4400" dirty="0">
              <a:solidFill>
                <a:schemeClr val="bg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362200"/>
            <a:ext cx="4724400" cy="1143000"/>
          </a:xfrm>
        </p:spPr>
        <p:txBody>
          <a:bodyPr>
            <a:normAutofit fontScale="90000"/>
          </a:bodyPr>
          <a:lstStyle/>
          <a:p>
            <a:r>
              <a:rPr lang="he-IL" dirty="0" smtClean="0"/>
              <a:t>חייו של האדם</a:t>
            </a:r>
            <a:br>
              <a:rPr lang="he-IL" dirty="0" smtClean="0"/>
            </a:br>
            <a:r>
              <a:rPr lang="he-IL" dirty="0" smtClean="0"/>
              <a:t>אינו אלא מן האילן</a:t>
            </a:r>
            <a:endParaRPr lang="en-US" dirty="0"/>
          </a:p>
        </p:txBody>
      </p:sp>
      <p:pic>
        <p:nvPicPr>
          <p:cNvPr id="6" name="Content Placeholder 5" descr="tu bshvat tree.jpg"/>
          <p:cNvPicPr>
            <a:picLocks noGrp="1" noChangeAspect="1"/>
          </p:cNvPicPr>
          <p:nvPr>
            <p:ph idx="1"/>
          </p:nvPr>
        </p:nvPicPr>
        <p:blipFill>
          <a:blip r:embed="rId2" cstate="print"/>
          <a:stretch>
            <a:fillRect/>
          </a:stretch>
        </p:blipFill>
        <p:spPr>
          <a:xfrm>
            <a:off x="4953000" y="1143000"/>
            <a:ext cx="3167062" cy="4483706"/>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oil-spill.jpg"/>
          <p:cNvPicPr>
            <a:picLocks noGrp="1" noChangeAspect="1"/>
          </p:cNvPicPr>
          <p:nvPr>
            <p:ph idx="1"/>
          </p:nvPr>
        </p:nvPicPr>
        <p:blipFill>
          <a:blip r:embed="rId2" cstate="print"/>
          <a:stretch>
            <a:fillRect/>
          </a:stretch>
        </p:blipFill>
        <p:spPr>
          <a:xfrm>
            <a:off x="231311" y="762000"/>
            <a:ext cx="7508159" cy="5364163"/>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Planet_Earth_by_sanmonku.jpg"/>
          <p:cNvPicPr>
            <a:picLocks noChangeAspect="1"/>
          </p:cNvPicPr>
          <p:nvPr/>
        </p:nvPicPr>
        <p:blipFill>
          <a:blip r:embed="rId2" cstate="print"/>
          <a:srcRect l="-22733" r="-22733"/>
          <a:stretch>
            <a:fillRect/>
          </a:stretch>
        </p:blipFill>
        <p:spPr>
          <a:xfrm>
            <a:off x="2459326" y="1676400"/>
            <a:ext cx="6428383" cy="3535363"/>
          </a:xfrm>
          <a:prstGeom prst="rect">
            <a:avLst/>
          </a:prstGeom>
        </p:spPr>
      </p:pic>
      <p:sp>
        <p:nvSpPr>
          <p:cNvPr id="5" name="Rectangle 4"/>
          <p:cNvSpPr/>
          <p:nvPr/>
        </p:nvSpPr>
        <p:spPr>
          <a:xfrm>
            <a:off x="152400" y="914400"/>
            <a:ext cx="4114800" cy="5016758"/>
          </a:xfrm>
          <a:prstGeom prst="rect">
            <a:avLst/>
          </a:prstGeom>
        </p:spPr>
        <p:txBody>
          <a:bodyPr wrap="square">
            <a:spAutoFit/>
          </a:bodyPr>
          <a:lstStyle/>
          <a:p>
            <a:r>
              <a:rPr lang="en-GB" sz="4000" dirty="0" smtClean="0"/>
              <a:t>Do not corrupt or destroy this world.</a:t>
            </a:r>
          </a:p>
          <a:p>
            <a:r>
              <a:rPr lang="en-GB" sz="4000" dirty="0" smtClean="0"/>
              <a:t> For if you do, there will be nobody after you </a:t>
            </a:r>
          </a:p>
          <a:p>
            <a:r>
              <a:rPr lang="en-GB" sz="4000" dirty="0" smtClean="0"/>
              <a:t>to restore it” </a:t>
            </a:r>
          </a:p>
          <a:p>
            <a:r>
              <a:rPr lang="en-GB" sz="4000" dirty="0" smtClean="0"/>
              <a:t>(</a:t>
            </a:r>
            <a:r>
              <a:rPr lang="en-GB" sz="4000" i="1" dirty="0" smtClean="0"/>
              <a:t>Ecclesiastes </a:t>
            </a:r>
            <a:r>
              <a:rPr lang="en-GB" sz="4000" i="1" dirty="0" err="1" smtClean="0"/>
              <a:t>Rabbah</a:t>
            </a:r>
            <a:r>
              <a:rPr lang="en-GB" sz="4000" dirty="0" smtClean="0"/>
              <a:t> 7:28).</a:t>
            </a:r>
            <a:endParaRPr lang="en-US" sz="40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 and G-d</a:t>
            </a:r>
            <a:endParaRPr lang="en-US" dirty="0"/>
          </a:p>
        </p:txBody>
      </p:sp>
      <p:graphicFrame>
        <p:nvGraphicFramePr>
          <p:cNvPr id="4" name="Content Placeholder 3"/>
          <p:cNvGraphicFramePr>
            <a:graphicFrameLocks noGrp="1"/>
          </p:cNvGraphicFramePr>
          <p:nvPr>
            <p:ph idx="1"/>
          </p:nvPr>
        </p:nvGraphicFramePr>
        <p:xfrm>
          <a:off x="457200" y="1600200"/>
          <a:ext cx="8229600" cy="2966720"/>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r>
                        <a:rPr lang="en-US" dirty="0" smtClean="0"/>
                        <a:t>Items created</a:t>
                      </a:r>
                      <a:r>
                        <a:rPr lang="en-US" baseline="0" dirty="0" smtClean="0"/>
                        <a:t> by G-d</a:t>
                      </a:r>
                      <a:endParaRPr lang="en-US" dirty="0"/>
                    </a:p>
                  </a:txBody>
                  <a:tcPr/>
                </a:tc>
                <a:tc>
                  <a:txBody>
                    <a:bodyPr/>
                    <a:lstStyle/>
                    <a:p>
                      <a:r>
                        <a:rPr lang="en-US" dirty="0" smtClean="0"/>
                        <a:t>Items created by Man</a:t>
                      </a:r>
                      <a:endParaRPr lang="en-US" dirty="0"/>
                    </a:p>
                  </a:txBody>
                  <a:tcPr/>
                </a:tc>
                <a:tc>
                  <a:txBody>
                    <a:bodyPr/>
                    <a:lstStyle/>
                    <a:p>
                      <a:r>
                        <a:rPr lang="en-US" dirty="0" smtClean="0"/>
                        <a:t>Partnership of Man &amp; G-d</a:t>
                      </a:r>
                      <a:endParaRPr lang="en-US" dirty="0"/>
                    </a:p>
                  </a:txBody>
                  <a:tcPr/>
                </a:tc>
              </a:tr>
              <a:tr h="370840">
                <a:tc>
                  <a:txBody>
                    <a:bodyPr/>
                    <a:lstStyle/>
                    <a:p>
                      <a:endParaRPr lang="en-US" dirty="0"/>
                    </a:p>
                  </a:txBody>
                  <a:tcPr/>
                </a:tc>
                <a:tc>
                  <a:txBody>
                    <a:bodyPr/>
                    <a:lstStyle/>
                    <a:p>
                      <a:endParaRPr lang="en-US" dirty="0"/>
                    </a:p>
                  </a:txBody>
                  <a:tcPr/>
                </a:tc>
                <a:tc>
                  <a:txBody>
                    <a:bodyPr/>
                    <a:lstStyle/>
                    <a:p>
                      <a:endParaRPr lang="en-US" dirty="0"/>
                    </a:p>
                  </a:txBody>
                  <a:tcPr/>
                </a:tc>
              </a:tr>
              <a:tr h="370840">
                <a:tc>
                  <a:txBody>
                    <a:bodyPr/>
                    <a:lstStyle/>
                    <a:p>
                      <a:endParaRPr lang="en-US" dirty="0"/>
                    </a:p>
                  </a:txBody>
                  <a:tcPr/>
                </a:tc>
                <a:tc>
                  <a:txBody>
                    <a:bodyPr/>
                    <a:lstStyle/>
                    <a:p>
                      <a:endParaRPr lang="en-US" dirty="0"/>
                    </a:p>
                  </a:txBody>
                  <a:tcPr/>
                </a:tc>
                <a:tc>
                  <a:txBody>
                    <a:bodyPr/>
                    <a:lstStyle/>
                    <a:p>
                      <a:endParaRPr lang="en-US" dirty="0"/>
                    </a:p>
                  </a:txBody>
                  <a:tcPr/>
                </a:tc>
              </a:tr>
              <a:tr h="370840">
                <a:tc>
                  <a:txBody>
                    <a:bodyPr/>
                    <a:lstStyle/>
                    <a:p>
                      <a:endParaRPr lang="en-US" dirty="0"/>
                    </a:p>
                  </a:txBody>
                  <a:tcPr/>
                </a:tc>
                <a:tc>
                  <a:txBody>
                    <a:bodyPr/>
                    <a:lstStyle/>
                    <a:p>
                      <a:endParaRPr lang="en-US" dirty="0"/>
                    </a:p>
                  </a:txBody>
                  <a:tcPr/>
                </a:tc>
                <a:tc>
                  <a:txBody>
                    <a:bodyPr/>
                    <a:lstStyle/>
                    <a:p>
                      <a:endParaRPr lang="en-US" dirty="0"/>
                    </a:p>
                  </a:txBody>
                  <a:tcPr/>
                </a:tc>
              </a:tr>
              <a:tr h="370840">
                <a:tc>
                  <a:txBody>
                    <a:bodyPr/>
                    <a:lstStyle/>
                    <a:p>
                      <a:endParaRPr lang="en-US" dirty="0"/>
                    </a:p>
                  </a:txBody>
                  <a:tcPr/>
                </a:tc>
                <a:tc>
                  <a:txBody>
                    <a:bodyPr/>
                    <a:lstStyle/>
                    <a:p>
                      <a:endParaRPr lang="en-US" dirty="0"/>
                    </a:p>
                  </a:txBody>
                  <a:tcPr/>
                </a:tc>
                <a:tc>
                  <a:txBody>
                    <a:bodyPr/>
                    <a:lstStyle/>
                    <a:p>
                      <a:endParaRPr lang="en-US" dirty="0"/>
                    </a:p>
                  </a:txBody>
                  <a:tcPr/>
                </a:tc>
              </a:tr>
              <a:tr h="370840">
                <a:tc>
                  <a:txBody>
                    <a:bodyPr/>
                    <a:lstStyle/>
                    <a:p>
                      <a:endParaRPr lang="en-US" dirty="0"/>
                    </a:p>
                  </a:txBody>
                  <a:tcPr/>
                </a:tc>
                <a:tc>
                  <a:txBody>
                    <a:bodyPr/>
                    <a:lstStyle/>
                    <a:p>
                      <a:endParaRPr lang="en-US" dirty="0"/>
                    </a:p>
                  </a:txBody>
                  <a:tcPr/>
                </a:tc>
                <a:tc>
                  <a:txBody>
                    <a:bodyPr/>
                    <a:lstStyle/>
                    <a:p>
                      <a:endParaRPr lang="en-US" dirty="0"/>
                    </a:p>
                  </a:txBody>
                  <a:tcPr/>
                </a:tc>
              </a:tr>
              <a:tr h="370840">
                <a:tc>
                  <a:txBody>
                    <a:bodyPr/>
                    <a:lstStyle/>
                    <a:p>
                      <a:endParaRPr lang="en-US" dirty="0"/>
                    </a:p>
                  </a:txBody>
                  <a:tcPr/>
                </a:tc>
                <a:tc>
                  <a:txBody>
                    <a:bodyPr/>
                    <a:lstStyle/>
                    <a:p>
                      <a:endParaRPr lang="en-US" dirty="0"/>
                    </a:p>
                  </a:txBody>
                  <a:tcPr/>
                </a:tc>
                <a:tc>
                  <a:txBody>
                    <a:bodyPr/>
                    <a:lstStyle/>
                    <a:p>
                      <a:endParaRPr lang="en-US" dirty="0"/>
                    </a:p>
                  </a:txBody>
                  <a:tcPr/>
                </a:tc>
              </a:tr>
              <a:tr h="370840">
                <a:tc>
                  <a:txBody>
                    <a:bodyPr/>
                    <a:lstStyle/>
                    <a:p>
                      <a:endParaRPr lang="en-US" dirty="0"/>
                    </a:p>
                  </a:txBody>
                  <a:tcPr/>
                </a:tc>
                <a:tc>
                  <a:txBody>
                    <a:bodyPr/>
                    <a:lstStyle/>
                    <a:p>
                      <a:endParaRPr lang="en-US" dirty="0"/>
                    </a:p>
                  </a:txBody>
                  <a:tcPr/>
                </a:tc>
                <a:tc>
                  <a:txBody>
                    <a:bodyPr/>
                    <a:lstStyle/>
                    <a:p>
                      <a:endParaRPr lang="en-US" dirty="0"/>
                    </a:p>
                  </a:txBody>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2743200" y="4876800"/>
            <a:ext cx="3505200" cy="1143000"/>
          </a:xfrm>
        </p:spPr>
        <p:txBody>
          <a:bodyPr/>
          <a:lstStyle/>
          <a:p>
            <a:pPr eaLnBrk="1" hangingPunct="1"/>
            <a:r>
              <a:rPr lang="en-US" dirty="0" smtClean="0"/>
              <a:t>Which is man?</a:t>
            </a:r>
          </a:p>
        </p:txBody>
      </p:sp>
      <p:pic>
        <p:nvPicPr>
          <p:cNvPr id="16387" name="Content Placeholder 3" descr="good and evil.jpg"/>
          <p:cNvPicPr>
            <a:picLocks noGrp="1" noChangeAspect="1"/>
          </p:cNvPicPr>
          <p:nvPr>
            <p:ph idx="1"/>
          </p:nvPr>
        </p:nvPicPr>
        <p:blipFill>
          <a:blip r:embed="rId2" cstate="print"/>
          <a:srcRect/>
          <a:stretch>
            <a:fillRect/>
          </a:stretch>
        </p:blipFill>
        <p:spPr>
          <a:xfrm>
            <a:off x="762000" y="1143000"/>
            <a:ext cx="7942263" cy="3284538"/>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6386"/>
                                        </p:tgtEl>
                                        <p:attrNameLst>
                                          <p:attrName>style.visibility</p:attrName>
                                        </p:attrNameLst>
                                      </p:cBhvr>
                                      <p:to>
                                        <p:strVal val="visible"/>
                                      </p:to>
                                    </p:set>
                                    <p:animEffect transition="in" filter="box(in)">
                                      <p:cBhvr>
                                        <p:cTn id="7" dur="500"/>
                                        <p:tgtEl>
                                          <p:spTgt spid="163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1068</TotalTime>
  <Words>106</Words>
  <Application>Microsoft Office PowerPoint</Application>
  <PresentationFormat>On-screen Show (4:3)</PresentationFormat>
  <Paragraphs>31</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Contemporary Jewish Issues</vt:lpstr>
      <vt:lpstr>Slide 2</vt:lpstr>
      <vt:lpstr>Slide 3</vt:lpstr>
      <vt:lpstr>Slide 4</vt:lpstr>
      <vt:lpstr>חייו של האדם אינו אלא מן האילן</vt:lpstr>
      <vt:lpstr>Slide 6</vt:lpstr>
      <vt:lpstr>Slide 7</vt:lpstr>
      <vt:lpstr>Man and G-d</vt:lpstr>
      <vt:lpstr>Which is man?</vt:lpstr>
      <vt:lpstr>Slide 10</vt:lpstr>
      <vt:lpstr>Multi-Media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Contemporary Jewish Issues</dc:title>
  <dc:creator>Semadar Goldstein</dc:creator>
  <cp:lastModifiedBy>Semadar Goldstein</cp:lastModifiedBy>
  <cp:revision>14</cp:revision>
  <dcterms:created xsi:type="dcterms:W3CDTF">2010-09-11T19:08:54Z</dcterms:created>
  <dcterms:modified xsi:type="dcterms:W3CDTF">2010-09-19T11:24:54Z</dcterms:modified>
</cp:coreProperties>
</file>